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  <p:sldId id="261" r:id="rId3"/>
  </p:sldIdLst>
  <p:sldSz cx="7561263" cy="10693400"/>
  <p:notesSz cx="7104063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CC00"/>
    <a:srgbClr val="000000"/>
    <a:srgbClr val="D0308B"/>
    <a:srgbClr val="700000"/>
    <a:srgbClr val="580000"/>
    <a:srgbClr val="500000"/>
    <a:srgbClr val="1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27" autoAdjust="0"/>
    <p:restoredTop sz="94660"/>
  </p:normalViewPr>
  <p:slideViewPr>
    <p:cSldViewPr>
      <p:cViewPr varScale="1">
        <p:scale>
          <a:sx n="47" d="100"/>
          <a:sy n="47" d="100"/>
        </p:scale>
        <p:origin x="2556" y="48"/>
      </p:cViewPr>
      <p:guideLst>
        <p:guide orient="horz" pos="3368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095" y="1750055"/>
            <a:ext cx="6427074" cy="3722887"/>
          </a:xfrm>
        </p:spPr>
        <p:txBody>
          <a:bodyPr anchor="b"/>
          <a:lstStyle>
            <a:lvl1pPr algn="ctr">
              <a:defRPr sz="496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5158" y="5616511"/>
            <a:ext cx="5670947" cy="2581762"/>
          </a:xfrm>
        </p:spPr>
        <p:txBody>
          <a:bodyPr/>
          <a:lstStyle>
            <a:lvl1pPr marL="0" indent="0" algn="ctr">
              <a:buNone/>
              <a:defRPr sz="1985"/>
            </a:lvl1pPr>
            <a:lvl2pPr marL="378059" indent="0" algn="ctr">
              <a:buNone/>
              <a:defRPr sz="1654"/>
            </a:lvl2pPr>
            <a:lvl3pPr marL="756117" indent="0" algn="ctr">
              <a:buNone/>
              <a:defRPr sz="1488"/>
            </a:lvl3pPr>
            <a:lvl4pPr marL="1134176" indent="0" algn="ctr">
              <a:buNone/>
              <a:defRPr sz="1323"/>
            </a:lvl4pPr>
            <a:lvl5pPr marL="1512235" indent="0" algn="ctr">
              <a:buNone/>
              <a:defRPr sz="1323"/>
            </a:lvl5pPr>
            <a:lvl6pPr marL="1890293" indent="0" algn="ctr">
              <a:buNone/>
              <a:defRPr sz="1323"/>
            </a:lvl6pPr>
            <a:lvl7pPr marL="2268352" indent="0" algn="ctr">
              <a:buNone/>
              <a:defRPr sz="1323"/>
            </a:lvl7pPr>
            <a:lvl8pPr marL="2646411" indent="0" algn="ctr">
              <a:buNone/>
              <a:defRPr sz="1323"/>
            </a:lvl8pPr>
            <a:lvl9pPr marL="3024469" indent="0" algn="ctr">
              <a:buNone/>
              <a:defRPr sz="1323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2531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2386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11029" y="569325"/>
            <a:ext cx="1630397" cy="906216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837" y="569325"/>
            <a:ext cx="4796676" cy="9062162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6836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8319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899" y="2665927"/>
            <a:ext cx="6521589" cy="4448157"/>
          </a:xfrm>
        </p:spPr>
        <p:txBody>
          <a:bodyPr anchor="b"/>
          <a:lstStyle>
            <a:lvl1pPr>
              <a:defRPr sz="496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899" y="7156165"/>
            <a:ext cx="6521589" cy="2339180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8059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11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417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23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29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35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641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44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6388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837" y="2846623"/>
            <a:ext cx="3213537" cy="6784864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889" y="2846623"/>
            <a:ext cx="3213537" cy="6784864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945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569327"/>
            <a:ext cx="6521589" cy="2066896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823" y="2621369"/>
            <a:ext cx="3198768" cy="128469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059" indent="0">
              <a:buNone/>
              <a:defRPr sz="1654" b="1"/>
            </a:lvl2pPr>
            <a:lvl3pPr marL="756117" indent="0">
              <a:buNone/>
              <a:defRPr sz="1488" b="1"/>
            </a:lvl3pPr>
            <a:lvl4pPr marL="1134176" indent="0">
              <a:buNone/>
              <a:defRPr sz="1323" b="1"/>
            </a:lvl4pPr>
            <a:lvl5pPr marL="1512235" indent="0">
              <a:buNone/>
              <a:defRPr sz="1323" b="1"/>
            </a:lvl5pPr>
            <a:lvl6pPr marL="1890293" indent="0">
              <a:buNone/>
              <a:defRPr sz="1323" b="1"/>
            </a:lvl6pPr>
            <a:lvl7pPr marL="2268352" indent="0">
              <a:buNone/>
              <a:defRPr sz="1323" b="1"/>
            </a:lvl7pPr>
            <a:lvl8pPr marL="2646411" indent="0">
              <a:buNone/>
              <a:defRPr sz="1323" b="1"/>
            </a:lvl8pPr>
            <a:lvl9pPr marL="3024469" indent="0">
              <a:buNone/>
              <a:defRPr sz="1323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823" y="3906061"/>
            <a:ext cx="3198768" cy="574522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890" y="2621369"/>
            <a:ext cx="3214522" cy="128469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059" indent="0">
              <a:buNone/>
              <a:defRPr sz="1654" b="1"/>
            </a:lvl2pPr>
            <a:lvl3pPr marL="756117" indent="0">
              <a:buNone/>
              <a:defRPr sz="1488" b="1"/>
            </a:lvl3pPr>
            <a:lvl4pPr marL="1134176" indent="0">
              <a:buNone/>
              <a:defRPr sz="1323" b="1"/>
            </a:lvl4pPr>
            <a:lvl5pPr marL="1512235" indent="0">
              <a:buNone/>
              <a:defRPr sz="1323" b="1"/>
            </a:lvl5pPr>
            <a:lvl6pPr marL="1890293" indent="0">
              <a:buNone/>
              <a:defRPr sz="1323" b="1"/>
            </a:lvl6pPr>
            <a:lvl7pPr marL="2268352" indent="0">
              <a:buNone/>
              <a:defRPr sz="1323" b="1"/>
            </a:lvl7pPr>
            <a:lvl8pPr marL="2646411" indent="0">
              <a:buNone/>
              <a:defRPr sz="1323" b="1"/>
            </a:lvl8pPr>
            <a:lvl9pPr marL="3024469" indent="0">
              <a:buNone/>
              <a:defRPr sz="1323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890" y="3906061"/>
            <a:ext cx="3214522" cy="574522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8907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5814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838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712893"/>
            <a:ext cx="2438704" cy="2495127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4522" y="1539654"/>
            <a:ext cx="3827889" cy="7599245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5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822" y="3208020"/>
            <a:ext cx="2438704" cy="5943254"/>
          </a:xfrm>
        </p:spPr>
        <p:txBody>
          <a:bodyPr/>
          <a:lstStyle>
            <a:lvl1pPr marL="0" indent="0">
              <a:buNone/>
              <a:defRPr sz="1323"/>
            </a:lvl1pPr>
            <a:lvl2pPr marL="378059" indent="0">
              <a:buNone/>
              <a:defRPr sz="1158"/>
            </a:lvl2pPr>
            <a:lvl3pPr marL="756117" indent="0">
              <a:buNone/>
              <a:defRPr sz="992"/>
            </a:lvl3pPr>
            <a:lvl4pPr marL="1134176" indent="0">
              <a:buNone/>
              <a:defRPr sz="827"/>
            </a:lvl4pPr>
            <a:lvl5pPr marL="1512235" indent="0">
              <a:buNone/>
              <a:defRPr sz="827"/>
            </a:lvl5pPr>
            <a:lvl6pPr marL="1890293" indent="0">
              <a:buNone/>
              <a:defRPr sz="827"/>
            </a:lvl6pPr>
            <a:lvl7pPr marL="2268352" indent="0">
              <a:buNone/>
              <a:defRPr sz="827"/>
            </a:lvl7pPr>
            <a:lvl8pPr marL="2646411" indent="0">
              <a:buNone/>
              <a:defRPr sz="827"/>
            </a:lvl8pPr>
            <a:lvl9pPr marL="3024469" indent="0">
              <a:buNone/>
              <a:defRPr sz="827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9950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712893"/>
            <a:ext cx="2438704" cy="2495127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4522" y="1539654"/>
            <a:ext cx="3827889" cy="7599245"/>
          </a:xfrm>
        </p:spPr>
        <p:txBody>
          <a:bodyPr anchor="t"/>
          <a:lstStyle>
            <a:lvl1pPr marL="0" indent="0">
              <a:buNone/>
              <a:defRPr sz="2646"/>
            </a:lvl1pPr>
            <a:lvl2pPr marL="378059" indent="0">
              <a:buNone/>
              <a:defRPr sz="2315"/>
            </a:lvl2pPr>
            <a:lvl3pPr marL="756117" indent="0">
              <a:buNone/>
              <a:defRPr sz="1985"/>
            </a:lvl3pPr>
            <a:lvl4pPr marL="1134176" indent="0">
              <a:buNone/>
              <a:defRPr sz="1654"/>
            </a:lvl4pPr>
            <a:lvl5pPr marL="1512235" indent="0">
              <a:buNone/>
              <a:defRPr sz="1654"/>
            </a:lvl5pPr>
            <a:lvl6pPr marL="1890293" indent="0">
              <a:buNone/>
              <a:defRPr sz="1654"/>
            </a:lvl6pPr>
            <a:lvl7pPr marL="2268352" indent="0">
              <a:buNone/>
              <a:defRPr sz="1654"/>
            </a:lvl7pPr>
            <a:lvl8pPr marL="2646411" indent="0">
              <a:buNone/>
              <a:defRPr sz="1654"/>
            </a:lvl8pPr>
            <a:lvl9pPr marL="3024469" indent="0">
              <a:buNone/>
              <a:defRPr sz="1654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822" y="3208020"/>
            <a:ext cx="2438704" cy="5943254"/>
          </a:xfrm>
        </p:spPr>
        <p:txBody>
          <a:bodyPr/>
          <a:lstStyle>
            <a:lvl1pPr marL="0" indent="0">
              <a:buNone/>
              <a:defRPr sz="1323"/>
            </a:lvl1pPr>
            <a:lvl2pPr marL="378059" indent="0">
              <a:buNone/>
              <a:defRPr sz="1158"/>
            </a:lvl2pPr>
            <a:lvl3pPr marL="756117" indent="0">
              <a:buNone/>
              <a:defRPr sz="992"/>
            </a:lvl3pPr>
            <a:lvl4pPr marL="1134176" indent="0">
              <a:buNone/>
              <a:defRPr sz="827"/>
            </a:lvl4pPr>
            <a:lvl5pPr marL="1512235" indent="0">
              <a:buNone/>
              <a:defRPr sz="827"/>
            </a:lvl5pPr>
            <a:lvl6pPr marL="1890293" indent="0">
              <a:buNone/>
              <a:defRPr sz="827"/>
            </a:lvl6pPr>
            <a:lvl7pPr marL="2268352" indent="0">
              <a:buNone/>
              <a:defRPr sz="827"/>
            </a:lvl7pPr>
            <a:lvl8pPr marL="2646411" indent="0">
              <a:buNone/>
              <a:defRPr sz="827"/>
            </a:lvl8pPr>
            <a:lvl9pPr marL="3024469" indent="0">
              <a:buNone/>
              <a:defRPr sz="827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1015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837" y="569327"/>
            <a:ext cx="6521589" cy="20668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837" y="2846623"/>
            <a:ext cx="6521589" cy="6784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837" y="9911200"/>
            <a:ext cx="1701284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669" y="9911200"/>
            <a:ext cx="2551926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0142" y="9911200"/>
            <a:ext cx="1701284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1840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6117" rtl="0" eaLnBrk="1" latinLnBrk="0" hangingPunct="1">
        <a:lnSpc>
          <a:spcPct val="90000"/>
        </a:lnSpc>
        <a:spcBef>
          <a:spcPct val="0"/>
        </a:spcBef>
        <a:buNone/>
        <a:defRPr sz="36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29" indent="-189029" algn="l" defTabSz="75611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88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5147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205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1264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9323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7381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5440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3499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8059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6117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4176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2235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90293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8352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6411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4469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Grafik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5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87" b="14922"/>
          <a:stretch>
            <a:fillRect/>
          </a:stretch>
        </p:blipFill>
        <p:spPr bwMode="auto">
          <a:xfrm>
            <a:off x="2506481" y="8872872"/>
            <a:ext cx="2398010" cy="123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-4193489" y="4595836"/>
            <a:ext cx="7561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-7377046" y="5346700"/>
            <a:ext cx="756126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17"/>
          <p:cNvSpPr>
            <a:spLocks noChangeArrowheads="1"/>
          </p:cNvSpPr>
          <p:nvPr/>
        </p:nvSpPr>
        <p:spPr bwMode="auto">
          <a:xfrm>
            <a:off x="-413651" y="6424636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cxnSp>
        <p:nvCxnSpPr>
          <p:cNvPr id="10" name="Gerader Verbinder 9"/>
          <p:cNvCxnSpPr/>
          <p:nvPr/>
        </p:nvCxnSpPr>
        <p:spPr>
          <a:xfrm>
            <a:off x="-11121" y="8659068"/>
            <a:ext cx="7561263" cy="0"/>
          </a:xfrm>
          <a:prstGeom prst="line">
            <a:avLst/>
          </a:prstGeom>
          <a:ln w="28575">
            <a:solidFill>
              <a:srgbClr val="0066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1" name="Textfeld 7"/>
          <p:cNvSpPr txBox="1">
            <a:spLocks noChangeArrowheads="1"/>
          </p:cNvSpPr>
          <p:nvPr/>
        </p:nvSpPr>
        <p:spPr bwMode="auto">
          <a:xfrm>
            <a:off x="-11121" y="8798215"/>
            <a:ext cx="2562553" cy="159910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ctr">
              <a:lnSpc>
                <a:spcPct val="100000"/>
              </a:lnSpc>
              <a:buClrTx/>
              <a:buSzTx/>
              <a:buFontTx/>
              <a:buNone/>
            </a:pPr>
            <a:r>
              <a:rPr lang="de-DE" altLang="de-DE" sz="1500" b="1" dirty="0">
                <a:cs typeface="Arial" panose="020B0604020202020204" pitchFamily="34" charset="0"/>
              </a:rPr>
              <a:t>Öffentliche Vernissage </a:t>
            </a:r>
            <a:br>
              <a:rPr lang="de-DE" altLang="de-DE" sz="1500" b="1" dirty="0">
                <a:cs typeface="Arial" panose="020B0604020202020204" pitchFamily="34" charset="0"/>
              </a:rPr>
            </a:br>
            <a:r>
              <a:rPr lang="de-DE" altLang="de-DE" sz="1500" b="1" dirty="0">
                <a:cs typeface="Arial" panose="020B0604020202020204" pitchFamily="34" charset="0"/>
              </a:rPr>
              <a:t>am 10.06. um 15 Uhr </a:t>
            </a:r>
          </a:p>
          <a:p>
            <a:pPr marR="0" lvl="0" indent="0" algn="ctr">
              <a:lnSpc>
                <a:spcPct val="100000"/>
              </a:lnSpc>
              <a:buClrTx/>
              <a:buSzTx/>
              <a:buFontTx/>
              <a:buNone/>
            </a:pPr>
            <a:r>
              <a:rPr lang="de-DE" altLang="de-DE" sz="1500" b="1" dirty="0">
                <a:cs typeface="Arial" panose="020B0604020202020204" pitchFamily="34" charset="0"/>
              </a:rPr>
              <a:t>bei freiem Eintritt! </a:t>
            </a:r>
          </a:p>
          <a:p>
            <a:pPr marR="0" lvl="0" indent="0" algn="ctr">
              <a:lnSpc>
                <a:spcPct val="100000"/>
              </a:lnSpc>
              <a:buClrTx/>
              <a:buSzTx/>
              <a:buFontTx/>
              <a:buNone/>
            </a:pPr>
            <a:endParaRPr lang="de-DE" altLang="de-DE" sz="1500" dirty="0">
              <a:cs typeface="Arial" panose="020B0604020202020204" pitchFamily="34" charset="0"/>
            </a:endParaRPr>
          </a:p>
          <a:p>
            <a:pPr marR="0" lvl="0" indent="0" algn="ctr">
              <a:lnSpc>
                <a:spcPct val="100000"/>
              </a:lnSpc>
              <a:buClrTx/>
              <a:buSzTx/>
              <a:buFontTx/>
              <a:buNone/>
            </a:pPr>
            <a:r>
              <a:rPr lang="de-DE" altLang="de-DE" sz="1500" b="1" dirty="0">
                <a:cs typeface="Arial" panose="020B0604020202020204" pitchFamily="34" charset="0"/>
              </a:rPr>
              <a:t>Schülerinnen und Schüler der Region stellen aus!</a:t>
            </a:r>
          </a:p>
        </p:txBody>
      </p:sp>
      <p:sp>
        <p:nvSpPr>
          <p:cNvPr id="16" name="Textfeld 9"/>
          <p:cNvSpPr txBox="1">
            <a:spLocks noChangeArrowheads="1"/>
          </p:cNvSpPr>
          <p:nvPr/>
        </p:nvSpPr>
        <p:spPr bwMode="auto">
          <a:xfrm>
            <a:off x="4875801" y="8780819"/>
            <a:ext cx="2555747" cy="152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500" b="1" dirty="0">
                <a:cs typeface="Arial" panose="020B0604020202020204" pitchFamily="34" charset="0"/>
              </a:rPr>
              <a:t>ANNELIESE DESCHAUER </a:t>
            </a:r>
          </a:p>
          <a:p>
            <a:pPr algn="ctr"/>
            <a:r>
              <a:rPr lang="de-DE" altLang="de-DE" sz="1500" b="1" dirty="0">
                <a:cs typeface="Arial" panose="020B0604020202020204" pitchFamily="34" charset="0"/>
              </a:rPr>
              <a:t>Galerie Geisa</a:t>
            </a:r>
          </a:p>
          <a:p>
            <a:pPr algn="ctr"/>
            <a:r>
              <a:rPr lang="de-DE" altLang="de-DE" sz="1500" b="1" dirty="0">
                <a:cs typeface="Arial" panose="020B0604020202020204" pitchFamily="34" charset="0"/>
              </a:rPr>
              <a:t>Öffnungszeiten:</a:t>
            </a:r>
          </a:p>
          <a:p>
            <a:pPr algn="ctr"/>
            <a:r>
              <a:rPr lang="de-DE" altLang="de-DE" sz="1500" b="1" dirty="0">
                <a:cs typeface="Arial" panose="020B0604020202020204" pitchFamily="34" charset="0"/>
              </a:rPr>
              <a:t>Die/Do/Fr. 11-15 Uhr</a:t>
            </a:r>
          </a:p>
          <a:p>
            <a:pPr algn="ctr"/>
            <a:r>
              <a:rPr lang="de-DE" altLang="de-DE" sz="1500" b="1" dirty="0">
                <a:cs typeface="Arial" panose="020B0604020202020204" pitchFamily="34" charset="0"/>
              </a:rPr>
              <a:t> Sonntag 11-16 Uhr</a:t>
            </a:r>
          </a:p>
          <a:p>
            <a:pPr algn="ctr"/>
            <a:r>
              <a:rPr lang="de-DE" altLang="de-DE" sz="1500" b="1" dirty="0">
                <a:cs typeface="Arial" panose="020B0604020202020204" pitchFamily="34" charset="0"/>
              </a:rPr>
              <a:t>Tel. 036967-69115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FC32CD38-4B32-C849-6429-030D7AD70049}"/>
              </a:ext>
            </a:extLst>
          </p:cNvPr>
          <p:cNvSpPr txBox="1"/>
          <p:nvPr/>
        </p:nvSpPr>
        <p:spPr>
          <a:xfrm>
            <a:off x="695344" y="426534"/>
            <a:ext cx="6155682" cy="861774"/>
          </a:xfrm>
          <a:prstGeom prst="rect">
            <a:avLst/>
          </a:prstGeom>
          <a:solidFill>
            <a:srgbClr val="FFCC00"/>
          </a:solidFill>
        </p:spPr>
        <p:txBody>
          <a:bodyPr wrap="square" rtlCol="0">
            <a:spAutoFit/>
          </a:bodyPr>
          <a:lstStyle/>
          <a:p>
            <a:pPr algn="ctr"/>
            <a:endParaRPr lang="de-DE" sz="4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2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ANNELIESE DESCHAUER GALERIE GEISA</a:t>
            </a:r>
          </a:p>
          <a:p>
            <a:pPr algn="ctr"/>
            <a:endParaRPr lang="de-DE" sz="400" b="1" dirty="0">
              <a:solidFill>
                <a:srgbClr val="006600"/>
              </a:solidFill>
              <a:latin typeface="4"/>
              <a:cs typeface="Arial" panose="020B0604020202020204" pitchFamily="34" charset="0"/>
            </a:endParaRPr>
          </a:p>
          <a:p>
            <a:pPr algn="ctr"/>
            <a:r>
              <a:rPr lang="de-DE" sz="20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Sonderausstellung vom 10.06. bis 18.08.2026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F47850CA-25B9-FAC1-E741-FCCA0C93DB86}"/>
              </a:ext>
            </a:extLst>
          </p:cNvPr>
          <p:cNvSpPr txBox="1"/>
          <p:nvPr/>
        </p:nvSpPr>
        <p:spPr>
          <a:xfrm>
            <a:off x="5796855" y="5778748"/>
            <a:ext cx="11760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105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805455FF-6442-825E-CD52-E79B00A37645}"/>
              </a:ext>
            </a:extLst>
          </p:cNvPr>
          <p:cNvSpPr/>
          <p:nvPr/>
        </p:nvSpPr>
        <p:spPr>
          <a:xfrm>
            <a:off x="1476375" y="3214031"/>
            <a:ext cx="254826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de-DE" sz="2000" b="1" dirty="0">
                <a:ln/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             </a:t>
            </a:r>
          </a:p>
          <a:p>
            <a:r>
              <a:rPr lang="de-DE" sz="2000" b="1" dirty="0">
                <a:ln/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FAD1444-8A71-A6DB-81E3-3F2CEFBA0E2A}"/>
              </a:ext>
            </a:extLst>
          </p:cNvPr>
          <p:cNvSpPr txBox="1"/>
          <p:nvPr/>
        </p:nvSpPr>
        <p:spPr>
          <a:xfrm>
            <a:off x="695344" y="6789285"/>
            <a:ext cx="6155681" cy="1477328"/>
          </a:xfrm>
          <a:prstGeom prst="rect">
            <a:avLst/>
          </a:prstGeom>
          <a:solidFill>
            <a:srgbClr val="FFCC00"/>
          </a:solidFill>
        </p:spPr>
        <p:txBody>
          <a:bodyPr wrap="square">
            <a:spAutoFit/>
          </a:bodyPr>
          <a:lstStyle/>
          <a:p>
            <a:pPr algn="ctr"/>
            <a:r>
              <a:rPr lang="de-DE" sz="2800" b="1" dirty="0">
                <a:ln/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17. Schulkunstausstellung </a:t>
            </a:r>
          </a:p>
          <a:p>
            <a:pPr algn="ctr"/>
            <a:r>
              <a:rPr lang="de-DE" sz="2800" b="1" dirty="0">
                <a:ln/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Rhön-</a:t>
            </a:r>
            <a:r>
              <a:rPr lang="de-DE" sz="2800" b="1" dirty="0" err="1">
                <a:ln/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Ulstertal</a:t>
            </a:r>
            <a:r>
              <a:rPr lang="de-DE" sz="2800" b="1" dirty="0">
                <a:ln/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-Schule Geisa</a:t>
            </a:r>
          </a:p>
          <a:p>
            <a:pPr algn="ctr"/>
            <a:endParaRPr lang="de-DE" sz="1200" b="1" dirty="0">
              <a:ln/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200" b="1" i="1" dirty="0">
                <a:ln/>
                <a:solidFill>
                  <a:srgbClr val="006600"/>
                </a:solidFill>
                <a:latin typeface="Bahnschrift SemiLight SemiConde" panose="020B0502040204020203" pitchFamily="34" charset="0"/>
                <a:cs typeface="Arial" panose="020B0604020202020204" pitchFamily="34" charset="0"/>
              </a:rPr>
              <a:t>          „Kunst ist Schokolade für den Kopf!“  </a:t>
            </a:r>
            <a:r>
              <a:rPr lang="de-DE" sz="800" dirty="0">
                <a:ln/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cs typeface="Arial" panose="020B0604020202020204" pitchFamily="34" charset="0"/>
              </a:rPr>
              <a:t>Jan M. Petersen</a:t>
            </a:r>
            <a:endParaRPr lang="de-DE" sz="800" b="0" i="0" dirty="0">
              <a:solidFill>
                <a:schemeClr val="accent2">
                  <a:lumMod val="75000"/>
                </a:schemeClr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27C81D03-A6B4-2C7D-6DB0-F10AC7F28217}"/>
              </a:ext>
            </a:extLst>
          </p:cNvPr>
          <p:cNvSpPr txBox="1"/>
          <p:nvPr/>
        </p:nvSpPr>
        <p:spPr>
          <a:xfrm>
            <a:off x="2385066" y="10110345"/>
            <a:ext cx="26857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  <a:t>www.anneliese-deschauer-galerie.de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DF3FE0AC-35A2-FAF6-0601-9B238805E0A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464805" y="1010610"/>
            <a:ext cx="4616760" cy="6155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948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E71501-3CA1-061A-2773-D212E9404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Grafik 2">
            <a:extLst>
              <a:ext uri="{FF2B5EF4-FFF2-40B4-BE49-F238E27FC236}">
                <a16:creationId xmlns:a16="http://schemas.microsoft.com/office/drawing/2014/main" id="{78F3F08A-3138-F1ED-F7C7-17042D9D05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5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87" b="14922"/>
          <a:stretch>
            <a:fillRect/>
          </a:stretch>
        </p:blipFill>
        <p:spPr bwMode="auto">
          <a:xfrm>
            <a:off x="2739566" y="9234268"/>
            <a:ext cx="2099148" cy="1083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227EEE7-BB9F-0B7C-7F14-33D414C8EC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193489" y="4595836"/>
            <a:ext cx="7561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C4286EC9-48CD-C3A3-A102-E115ECF58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377046" y="5346700"/>
            <a:ext cx="756126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17">
            <a:extLst>
              <a:ext uri="{FF2B5EF4-FFF2-40B4-BE49-F238E27FC236}">
                <a16:creationId xmlns:a16="http://schemas.microsoft.com/office/drawing/2014/main" id="{B0FEBA60-61B4-1616-95F7-29DD14B5D1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13651" y="6424636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C81E149E-B698-3C29-C35B-9B071CB50899}"/>
              </a:ext>
            </a:extLst>
          </p:cNvPr>
          <p:cNvCxnSpPr/>
          <p:nvPr/>
        </p:nvCxnSpPr>
        <p:spPr>
          <a:xfrm>
            <a:off x="-11121" y="8984889"/>
            <a:ext cx="7561263" cy="0"/>
          </a:xfrm>
          <a:prstGeom prst="line">
            <a:avLst/>
          </a:prstGeom>
          <a:ln w="28575">
            <a:solidFill>
              <a:srgbClr val="0066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1" name="Textfeld 7">
            <a:extLst>
              <a:ext uri="{FF2B5EF4-FFF2-40B4-BE49-F238E27FC236}">
                <a16:creationId xmlns:a16="http://schemas.microsoft.com/office/drawing/2014/main" id="{869A344D-02E1-41AD-65C5-8A6F706B59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641" y="9219485"/>
            <a:ext cx="2562553" cy="13054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ctr">
              <a:lnSpc>
                <a:spcPct val="100000"/>
              </a:lnSpc>
              <a:buClrTx/>
              <a:buSzTx/>
              <a:buFontTx/>
              <a:buNone/>
            </a:pPr>
            <a:r>
              <a:rPr lang="de-DE" altLang="de-DE" sz="1200" b="1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Öffentliche Vernissage </a:t>
            </a:r>
            <a:br>
              <a:rPr lang="de-DE" altLang="de-DE" sz="1200" b="1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de-DE" altLang="de-DE" sz="1200" b="1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am 10.06. um 15 Uhr mit Kunstlehrerin Dagmar Nicklich! </a:t>
            </a:r>
          </a:p>
          <a:p>
            <a:pPr marR="0" lvl="0" indent="0" algn="ctr">
              <a:lnSpc>
                <a:spcPct val="100000"/>
              </a:lnSpc>
              <a:buClrTx/>
              <a:buSzTx/>
              <a:buFontTx/>
              <a:buNone/>
            </a:pPr>
            <a:r>
              <a:rPr lang="de-DE" altLang="de-DE" sz="1200" b="1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Eintritt frei! </a:t>
            </a:r>
          </a:p>
          <a:p>
            <a:pPr marR="0" lvl="0" indent="0" algn="ctr">
              <a:lnSpc>
                <a:spcPct val="100000"/>
              </a:lnSpc>
              <a:buClrTx/>
              <a:buSzTx/>
              <a:buFontTx/>
              <a:buNone/>
            </a:pPr>
            <a:r>
              <a:rPr lang="de-DE" altLang="de-DE" sz="1200" b="1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Kaffee &amp; Kuchen! </a:t>
            </a:r>
          </a:p>
          <a:p>
            <a:pPr marR="0" lvl="0" indent="0" algn="ctr">
              <a:lnSpc>
                <a:spcPct val="100000"/>
              </a:lnSpc>
              <a:buClrTx/>
              <a:buSzTx/>
              <a:buFontTx/>
              <a:buNone/>
            </a:pPr>
            <a:r>
              <a:rPr lang="de-DE" altLang="de-DE" sz="1200" b="1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Herzliche Einladung an alle!</a:t>
            </a:r>
            <a:endParaRPr lang="de-DE" altLang="de-DE" sz="1200" b="1" dirty="0">
              <a:solidFill>
                <a:schemeClr val="accent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6" name="Textfeld 9">
            <a:extLst>
              <a:ext uri="{FF2B5EF4-FFF2-40B4-BE49-F238E27FC236}">
                <a16:creationId xmlns:a16="http://schemas.microsoft.com/office/drawing/2014/main" id="{85BFCD0E-F61E-2E87-2715-4083554A4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0571" y="9234268"/>
            <a:ext cx="2271634" cy="1267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200" b="1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ANNELIESE DESCHAUER </a:t>
            </a:r>
          </a:p>
          <a:p>
            <a:pPr algn="ctr"/>
            <a:r>
              <a:rPr lang="de-DE" altLang="de-DE" sz="1200" b="1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Galerie Geisa</a:t>
            </a:r>
          </a:p>
          <a:p>
            <a:pPr algn="ctr"/>
            <a:r>
              <a:rPr lang="de-DE" altLang="de-DE" sz="1200" b="1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Öffnungszeiten:</a:t>
            </a:r>
          </a:p>
          <a:p>
            <a:pPr algn="ctr"/>
            <a:r>
              <a:rPr lang="de-DE" altLang="de-DE" sz="1200" b="1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Die/Do/Fr. 11-15 Uhr</a:t>
            </a:r>
          </a:p>
          <a:p>
            <a:pPr algn="ctr"/>
            <a:r>
              <a:rPr lang="de-DE" altLang="de-DE" sz="1200" b="1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 Sonntag 11-16 Uhr</a:t>
            </a:r>
          </a:p>
          <a:p>
            <a:pPr algn="ctr"/>
            <a:r>
              <a:rPr lang="de-DE" altLang="de-DE" sz="1200" b="1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Tel. 036967-69115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FE82196A-E6BB-B968-FB3B-681AD44CA56F}"/>
              </a:ext>
            </a:extLst>
          </p:cNvPr>
          <p:cNvSpPr txBox="1"/>
          <p:nvPr/>
        </p:nvSpPr>
        <p:spPr>
          <a:xfrm>
            <a:off x="83774" y="102531"/>
            <a:ext cx="7440777" cy="1231106"/>
          </a:xfrm>
          <a:prstGeom prst="rect">
            <a:avLst/>
          </a:prstGeom>
          <a:solidFill>
            <a:srgbClr val="FFCC00"/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de-DE" sz="4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de-DE" sz="2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de-DE" sz="4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ANNELIESE DESCHAUER GALERIE GEISA</a:t>
            </a:r>
          </a:p>
          <a:p>
            <a:pPr algn="ctr"/>
            <a:endParaRPr lang="de-DE" sz="600" b="1" dirty="0">
              <a:solidFill>
                <a:schemeClr val="accent2">
                  <a:lumMod val="50000"/>
                </a:schemeClr>
              </a:solidFill>
              <a:latin typeface="4"/>
              <a:cs typeface="Arial" panose="020B0604020202020204" pitchFamily="34" charset="0"/>
            </a:endParaRPr>
          </a:p>
          <a:p>
            <a:pPr algn="ctr"/>
            <a:endParaRPr lang="de-DE" sz="600" b="1" dirty="0">
              <a:solidFill>
                <a:schemeClr val="accent2">
                  <a:lumMod val="50000"/>
                </a:schemeClr>
              </a:solidFill>
              <a:latin typeface="4"/>
              <a:cs typeface="Arial" panose="020B0604020202020204" pitchFamily="34" charset="0"/>
            </a:endParaRPr>
          </a:p>
          <a:p>
            <a:pPr algn="ctr"/>
            <a:r>
              <a:rPr lang="de-DE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Sonderausstellung vom 10.06. bis 18.08.2026</a:t>
            </a:r>
          </a:p>
          <a:p>
            <a:pPr algn="ctr"/>
            <a:endParaRPr lang="de-DE" sz="2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7B3AEFA-E923-B77B-8003-9C5C40443537}"/>
              </a:ext>
            </a:extLst>
          </p:cNvPr>
          <p:cNvSpPr txBox="1"/>
          <p:nvPr/>
        </p:nvSpPr>
        <p:spPr>
          <a:xfrm>
            <a:off x="5796855" y="5778748"/>
            <a:ext cx="11760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105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FA8CC29E-CD6C-3123-CAC1-5D5068AB0E72}"/>
              </a:ext>
            </a:extLst>
          </p:cNvPr>
          <p:cNvSpPr/>
          <p:nvPr/>
        </p:nvSpPr>
        <p:spPr>
          <a:xfrm>
            <a:off x="1476375" y="3214031"/>
            <a:ext cx="254826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de-DE" sz="2000" b="1" dirty="0">
                <a:ln/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             </a:t>
            </a:r>
          </a:p>
          <a:p>
            <a:r>
              <a:rPr lang="de-DE" sz="2000" b="1" dirty="0">
                <a:ln/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98A755B5-ACE2-CFA8-C36E-49CC14BD9F55}"/>
              </a:ext>
            </a:extLst>
          </p:cNvPr>
          <p:cNvSpPr txBox="1"/>
          <p:nvPr/>
        </p:nvSpPr>
        <p:spPr>
          <a:xfrm>
            <a:off x="38327" y="6940420"/>
            <a:ext cx="7486223" cy="2154436"/>
          </a:xfrm>
          <a:prstGeom prst="rect">
            <a:avLst/>
          </a:prstGeom>
          <a:solidFill>
            <a:srgbClr val="FFCC00"/>
          </a:solidFill>
          <a:ln w="38100">
            <a:noFill/>
          </a:ln>
        </p:spPr>
        <p:txBody>
          <a:bodyPr wrap="square">
            <a:spAutoFit/>
          </a:bodyPr>
          <a:lstStyle/>
          <a:p>
            <a:pPr algn="ctr"/>
            <a:endParaRPr lang="de-DE" sz="1200" b="1" dirty="0">
              <a:ln/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3200" b="1" dirty="0">
                <a:ln/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17. Schulkunstausstellung </a:t>
            </a:r>
          </a:p>
          <a:p>
            <a:pPr algn="ctr"/>
            <a:r>
              <a:rPr lang="de-DE" sz="3200" b="1" dirty="0">
                <a:ln/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Rhön-</a:t>
            </a:r>
            <a:r>
              <a:rPr lang="de-DE" sz="3200" b="1" dirty="0" err="1">
                <a:ln/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Ulstertal</a:t>
            </a:r>
            <a:r>
              <a:rPr lang="de-DE" sz="3200" b="1" dirty="0">
                <a:ln/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-Schule Geisa</a:t>
            </a:r>
          </a:p>
          <a:p>
            <a:pPr algn="ctr"/>
            <a:endParaRPr lang="de-DE" sz="1400" b="1" dirty="0">
              <a:ln/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800" b="1" i="1" dirty="0">
                <a:ln/>
                <a:solidFill>
                  <a:srgbClr val="006600"/>
                </a:solidFill>
                <a:latin typeface="Bahnschrift SemiLight SemiConde" panose="020B0502040204020203" pitchFamily="34" charset="0"/>
                <a:cs typeface="Arial" panose="020B0604020202020204" pitchFamily="34" charset="0"/>
              </a:rPr>
              <a:t>          „Kunst ist Schokolade für den  Kopf!“  </a:t>
            </a:r>
          </a:p>
          <a:p>
            <a:pPr algn="ctr"/>
            <a:r>
              <a:rPr lang="de-DE" sz="800" dirty="0">
                <a:ln/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cs typeface="Arial" panose="020B0604020202020204" pitchFamily="34" charset="0"/>
              </a:rPr>
              <a:t>Jan M. Petersen</a:t>
            </a:r>
          </a:p>
          <a:p>
            <a:pPr algn="ctr"/>
            <a:endParaRPr lang="de-DE" sz="800" b="0" i="0" dirty="0">
              <a:solidFill>
                <a:schemeClr val="accent2">
                  <a:lumMod val="75000"/>
                </a:schemeClr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DEFC2FCA-1D9B-C289-0B0A-011D896491E6}"/>
              </a:ext>
            </a:extLst>
          </p:cNvPr>
          <p:cNvSpPr txBox="1"/>
          <p:nvPr/>
        </p:nvSpPr>
        <p:spPr>
          <a:xfrm>
            <a:off x="2739566" y="10248026"/>
            <a:ext cx="23633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www.anneliese-deschauer-galerie.de</a:t>
            </a: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49AC1BC3-2EE1-69B5-7E91-2F194D915BA9}"/>
              </a:ext>
            </a:extLst>
          </p:cNvPr>
          <p:cNvCxnSpPr>
            <a:cxnSpLocks/>
          </p:cNvCxnSpPr>
          <p:nvPr/>
        </p:nvCxnSpPr>
        <p:spPr>
          <a:xfrm>
            <a:off x="38329" y="8984889"/>
            <a:ext cx="7535016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Grafik 4">
            <a:extLst>
              <a:ext uri="{FF2B5EF4-FFF2-40B4-BE49-F238E27FC236}">
                <a16:creationId xmlns:a16="http://schemas.microsoft.com/office/drawing/2014/main" id="{7F381537-8DA7-13FE-6BB4-0571A00F6C8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71100" y="498146"/>
            <a:ext cx="5436079" cy="748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006600"/>
            </a:solidFill>
          </a:ln>
        </p:spPr>
      </p:pic>
    </p:spTree>
    <p:extLst>
      <p:ext uri="{BB962C8B-B14F-4D97-AF65-F5344CB8AC3E}">
        <p14:creationId xmlns:p14="http://schemas.microsoft.com/office/powerpoint/2010/main" val="2786448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161</Words>
  <Application>Microsoft Office PowerPoint</Application>
  <PresentationFormat>Benutzerdefiniert</PresentationFormat>
  <Paragraphs>47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10" baseType="lpstr">
      <vt:lpstr>4</vt:lpstr>
      <vt:lpstr>Arial</vt:lpstr>
      <vt:lpstr>Arial Black</vt:lpstr>
      <vt:lpstr>Bahnschrift SemiLight SemiConde</vt:lpstr>
      <vt:lpstr>Calibri</vt:lpstr>
      <vt:lpstr>Calibri Light</vt:lpstr>
      <vt:lpstr>Roboto</vt:lpstr>
      <vt:lpstr>Office Theme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Xenia</dc:creator>
  <cp:lastModifiedBy>Höbler, Alexandra</cp:lastModifiedBy>
  <cp:revision>153</cp:revision>
  <cp:lastPrinted>2026-04-25T16:39:36Z</cp:lastPrinted>
  <dcterms:created xsi:type="dcterms:W3CDTF">2016-10-26T15:17:29Z</dcterms:created>
  <dcterms:modified xsi:type="dcterms:W3CDTF">2026-05-13T09:59:03Z</dcterms:modified>
</cp:coreProperties>
</file>